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61" r:id="rId4"/>
    <p:sldId id="257" r:id="rId5"/>
    <p:sldId id="259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AF9C"/>
    <a:srgbClr val="8BD78F"/>
    <a:srgbClr val="C7E99B"/>
    <a:srgbClr val="7575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43"/>
  </p:normalViewPr>
  <p:slideViewPr>
    <p:cSldViewPr snapToGrid="0" snapToObjects="1">
      <p:cViewPr>
        <p:scale>
          <a:sx n="80" d="100"/>
          <a:sy n="80" d="100"/>
        </p:scale>
        <p:origin x="360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F94D0-3998-A74A-8630-2F9A1F6CC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3853AD3-6223-E448-BC55-F472C685E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84CF63-443B-8143-BF94-0A454AA1B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E147C4-9F27-354E-8717-DEF89872C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FBF953-F265-9B47-9D34-80D3C412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263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E87C93-94DF-6B41-9AF2-83F3F9FF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CC5D2D-5BCA-2E45-88E1-FA1FCF6D6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635656-E1E7-394F-83FD-3AF31D47C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2C326A-B858-ED44-A407-EA8B905E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8E5BDE-C84A-6843-B21B-B5C77ACD4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9080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E7A927A-0E13-B04E-A34B-4FD18B3B37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E275883-F38C-424B-A9E7-13AB0DE9CB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10B4776-C6EA-6D43-8D25-C3BC01BE6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337ECD-55DB-1143-815C-63DDD619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03D6360-0EAA-5E45-8C2D-5FDFAAD8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6843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5A8C0F-B18A-2D4C-A949-74021977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6BBE0C-6B0F-5E44-970E-0142657DC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A517942-B44E-B949-B1E2-5BC916299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6E06AE-C466-9A45-89C0-C748626A9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40DE99-3326-AC4D-A136-6150A831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2311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F246EC-F563-174A-9745-BA428E3A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F441F8-7966-8244-8257-E675FEDC5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E4692D-6B57-8C4F-8F00-506ED6378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14C234-1E86-BF41-858F-9E2015655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9F68B0-07AF-A249-A1D0-79299E710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77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2E7D20-6E21-CB48-A3CD-797A8729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527780-6519-F641-AD96-779F0C45C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6A01A86-93EA-0A40-B734-8008192C0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0BB6A47-6E0C-5340-B2F7-E377B0C91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1C622C9-2E01-714C-B129-C4F391712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4F28B10-6A59-8F48-8695-00B29782D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980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A841BC-CF25-1F4C-AA37-7000F8C9B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55C573B-B095-0A42-A85A-0EFA866DC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50266C3-8DD3-384C-95EE-F128DAD59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633AE91-70A9-9147-BCA7-A117898266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07CDE77-9294-2540-B587-527C6F92D8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8B8CC93-CA50-EB46-B244-583B56114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FC69FDF-A96C-C14C-AC9B-D9A81ACDE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5098163-B60C-F940-B28F-B665E63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6473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6294F3-B102-E741-AD6A-1449CC3B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CBB1A82-BF21-1A44-8E91-33A1CD14C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C97A43E-4B15-7844-AA18-D51AB31A4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457413-8FB2-4646-9E3E-7DA3A517F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615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79491DE-9E70-5C48-8627-7F71CD83B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CF09931-A22E-F94A-9DBA-A493CA03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4338D6-66CC-9A44-9C58-E8F20F770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5506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F8087E-1490-394A-B890-33FA336E8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0A8833-E84F-A241-A765-FE4E8A368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642BD80-4193-4D40-831D-CB677ED53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F7DE73-8160-8942-BF14-E01E6AB81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596EB99-E39C-E741-9EAB-360E704A2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A8472BF-2CCB-9449-9C7D-C15196371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644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616767-C65D-EC49-BD03-D684F37B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605BE36-4631-B74A-BF55-0B5FDA586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71648F3-C0DF-4E45-9206-490846046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FE8C64D-D436-A543-92C7-E0633C2F7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A06DA4D-448B-2442-A757-DE055023D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EEB3ECB-0A59-514D-BD1E-BA3D53888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9420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15D6AAD-EE55-7840-A475-A733D66EE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194D6C0-AC52-B44F-93DE-24500356D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1022E5-EBC7-8C44-83E3-8A6C13E0D9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99632-A0BE-0344-9FDB-FAC56A660724}" type="datetimeFigureOut">
              <a:rPr kumimoji="1" lang="ja-JP" altLang="en-US" smtClean="0"/>
              <a:t>2018/11/8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F9EBEA-3810-6D42-AB79-D0956B4E7E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A57B40-6B40-C049-B04E-DFE392D27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863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844184-6B50-6541-A1AC-4E59F0953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558" y="2389865"/>
            <a:ext cx="6913756" cy="2078269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11500" b="1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</a:t>
            </a:r>
            <a:r>
              <a:rPr kumimoji="1" lang="ja-JP" altLang="en-US" sz="11500" b="1">
                <a:solidFill>
                  <a:srgbClr val="8BD78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ぐら</a:t>
            </a:r>
            <a:r>
              <a:rPr kumimoji="1" lang="en-US" altLang="ja-JP" sz="11500" b="1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;</a:t>
            </a:r>
            <a:endParaRPr kumimoji="1" lang="ja-JP" altLang="en-US" sz="11500" b="1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22460D5A-C1CE-5045-A5C3-DC6EC1D72666}"/>
              </a:ext>
            </a:extLst>
          </p:cNvPr>
          <p:cNvSpPr txBox="1">
            <a:spLocks/>
          </p:cNvSpPr>
          <p:nvPr/>
        </p:nvSpPr>
        <p:spPr>
          <a:xfrm>
            <a:off x="1567957" y="3520440"/>
            <a:ext cx="8040957" cy="2078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dirty="0">
                <a:solidFill>
                  <a:srgbClr val="8BD78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Eras Medium ITC" panose="020F0502020204030204" pitchFamily="34" charset="0"/>
              </a:rPr>
              <a:t>Gra</a:t>
            </a:r>
            <a:r>
              <a:rPr lang="en-US" altLang="ja-JP" sz="4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Eras Medium ITC" panose="020F0502020204030204" pitchFamily="34" charset="0"/>
              </a:rPr>
              <a:t>mmar </a:t>
            </a:r>
            <a:r>
              <a:rPr lang="en-US" altLang="ja-JP" sz="28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Eras Medium ITC" panose="020F0502020204030204" pitchFamily="34" charset="0"/>
              </a:rPr>
              <a:t>&amp;&amp;</a:t>
            </a:r>
            <a:r>
              <a:rPr lang="en-US" altLang="ja-JP" sz="4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Eras Medium ITC" panose="020F0502020204030204" pitchFamily="34" charset="0"/>
              </a:rPr>
              <a:t> </a:t>
            </a:r>
            <a:r>
              <a:rPr lang="en-US" altLang="ja-JP" dirty="0">
                <a:solidFill>
                  <a:srgbClr val="8BD78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Eras Medium ITC" panose="020F0502020204030204" pitchFamily="34" charset="0"/>
              </a:rPr>
              <a:t>Gra</a:t>
            </a:r>
            <a:r>
              <a:rPr lang="en-US" altLang="ja-JP" sz="4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Eras Medium ITC" panose="020F0502020204030204" pitchFamily="34" charset="0"/>
              </a:rPr>
              <a:t>phic</a:t>
            </a:r>
            <a:endParaRPr lang="ja-JP" altLang="en-US" sz="4000">
              <a:latin typeface="Hiragino Kaku Gothic StdN W8" panose="020B0800000000000000" pitchFamily="34" charset="-128"/>
              <a:ea typeface="Hiragino Kaku Gothic StdN W8" panose="020B0800000000000000" pitchFamily="34" charset="-128"/>
              <a:cs typeface="Eras Medium ITC" panose="020F0502020204030204" pitchFamily="34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CA635F8-C924-8341-AB58-A14DFFBFA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9545"/>
            <a:ext cx="79375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41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844184-6B50-6541-A1AC-4E59F0953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553" y="595156"/>
            <a:ext cx="7418436" cy="2078269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12600" b="1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</a:t>
            </a:r>
            <a:r>
              <a:rPr kumimoji="1" lang="ja-JP" altLang="en-US" sz="12600" b="1">
                <a:solidFill>
                  <a:srgbClr val="8BD78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ぐら</a:t>
            </a:r>
            <a:endParaRPr kumimoji="1" lang="ja-JP" altLang="en-US" sz="12600" b="1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CA635F8-C924-8341-AB58-A14DFFBFA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690" y="4685496"/>
            <a:ext cx="7937500" cy="26797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CB7C1DD-A8A2-2A4E-A144-E59C22CCA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517" y="1930401"/>
            <a:ext cx="6898509" cy="1498599"/>
          </a:xfrm>
          <a:prstGeom prst="rect">
            <a:avLst/>
          </a:prstGeom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39B060D3-AA34-8F45-B6E3-1C361CB2D8FD}"/>
              </a:ext>
            </a:extLst>
          </p:cNvPr>
          <p:cNvSpPr txBox="1">
            <a:spLocks/>
          </p:cNvSpPr>
          <p:nvPr/>
        </p:nvSpPr>
        <p:spPr>
          <a:xfrm>
            <a:off x="545432" y="358574"/>
            <a:ext cx="12299522" cy="2983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3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        );</a:t>
            </a:r>
            <a:endParaRPr lang="ja-JP" altLang="en-US" sz="203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211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0B35D0C-9401-5C4D-982C-F24FA66C5942}"/>
              </a:ext>
            </a:extLst>
          </p:cNvPr>
          <p:cNvSpPr/>
          <p:nvPr/>
        </p:nvSpPr>
        <p:spPr>
          <a:xfrm>
            <a:off x="40104" y="2485210"/>
            <a:ext cx="7122695" cy="2343464"/>
          </a:xfrm>
          <a:prstGeom prst="rect">
            <a:avLst/>
          </a:prstGeom>
          <a:solidFill>
            <a:srgbClr val="77AF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4DA1E7B-2AE2-E444-8A26-940ECA41A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42" t="22889" r="12763" b="31497"/>
          <a:stretch/>
        </p:blipFill>
        <p:spPr>
          <a:xfrm>
            <a:off x="352926" y="593558"/>
            <a:ext cx="6497053" cy="177085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3B286E3-51B1-E64B-A9AD-2E72FBE36B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14342" t="22889" r="12763" b="31497"/>
          <a:stretch/>
        </p:blipFill>
        <p:spPr>
          <a:xfrm>
            <a:off x="352926" y="2629589"/>
            <a:ext cx="6497053" cy="177085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881B225-E124-4A4F-B459-ECA2BF3F6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049" y="756987"/>
            <a:ext cx="4071687" cy="40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6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0610F4-00A6-E64C-ADC1-33AE5FF1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要件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DBF966-5994-0042-AE0F-6B0AC0BBD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ビジュアル化</a:t>
            </a:r>
            <a:endParaRPr kumimoji="1" lang="en-US" altLang="ja-JP" dirty="0"/>
          </a:p>
          <a:p>
            <a:pPr lvl="1"/>
            <a:r>
              <a:rPr lang="en-US" altLang="ja-JP" dirty="0"/>
              <a:t>P5.JS</a:t>
            </a:r>
          </a:p>
          <a:p>
            <a:r>
              <a:rPr kumimoji="1" lang="ja-JP" altLang="en-US"/>
              <a:t>オンラインテキストエディタの作成</a:t>
            </a:r>
            <a:endParaRPr lang="en-US" altLang="ja-JP" dirty="0"/>
          </a:p>
          <a:p>
            <a:pPr lvl="1"/>
            <a:r>
              <a:rPr kumimoji="1" lang="ja-JP" altLang="en-US"/>
              <a:t>山崎先生に質問</a:t>
            </a:r>
            <a:endParaRPr kumimoji="1" lang="en-US" altLang="ja-JP" dirty="0"/>
          </a:p>
          <a:p>
            <a:r>
              <a:rPr kumimoji="1" lang="ja-JP" altLang="en-US"/>
              <a:t>判定</a:t>
            </a:r>
            <a:endParaRPr kumimoji="1" lang="en-US" altLang="ja-JP" dirty="0"/>
          </a:p>
          <a:p>
            <a:pPr lvl="1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215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DB6C12-9491-2C4E-9899-2867828CC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JavaScript</a:t>
            </a:r>
            <a:r>
              <a:rPr kumimoji="1" lang="ja-JP" altLang="en-US"/>
              <a:t>で習ったこと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F85286-9644-164F-80A5-847F79AAE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430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27</Words>
  <Application>Microsoft Macintosh PowerPoint</Application>
  <PresentationFormat>ワイド画面</PresentationFormat>
  <Paragraphs>11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2" baseType="lpstr">
      <vt:lpstr>Hiragino Kaku Gothic ProN W3</vt:lpstr>
      <vt:lpstr>Hiragino Kaku Gothic StdN W8</vt:lpstr>
      <vt:lpstr>游ゴシック</vt:lpstr>
      <vt:lpstr>游ゴシック Light</vt:lpstr>
      <vt:lpstr>Arial</vt:lpstr>
      <vt:lpstr>Eras Medium ITC</vt:lpstr>
      <vt:lpstr>Office テーマ</vt:lpstr>
      <vt:lpstr>プロぐら;</vt:lpstr>
      <vt:lpstr>プロぐら</vt:lpstr>
      <vt:lpstr>PowerPoint プレゼンテーション</vt:lpstr>
      <vt:lpstr>要件</vt:lpstr>
      <vt:lpstr>JavaScriptで習ったこと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プロぐら</dc:title>
  <dc:creator>Microsoft Office User</dc:creator>
  <cp:lastModifiedBy>Microsoft Office User</cp:lastModifiedBy>
  <cp:revision>5</cp:revision>
  <dcterms:created xsi:type="dcterms:W3CDTF">2018-11-08T03:18:32Z</dcterms:created>
  <dcterms:modified xsi:type="dcterms:W3CDTF">2018-11-08T13:14:58Z</dcterms:modified>
</cp:coreProperties>
</file>